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C423-498C-4B2B-BA2E-A89F134880BB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7E9E9-E50B-495B-A5CF-18180B812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D5D40-483E-487E-AFCA-9612A40065E1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9332B1-0199-400B-8781-C49C8E454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Age of Reforms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Philosophers of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Laissez-faire economics</a:t>
            </a:r>
          </a:p>
          <a:p>
            <a:pPr lvl="1"/>
            <a:r>
              <a:rPr lang="en-US" dirty="0" smtClean="0"/>
              <a:t>Refers to the economic policy of letting owners of industry and business set working conditions w/o interference. (French phrase meaning “let do”)</a:t>
            </a:r>
          </a:p>
          <a:p>
            <a:pPr lvl="1"/>
            <a:r>
              <a:rPr lang="en-US" b="1" dirty="0" smtClean="0"/>
              <a:t>Adam Smith </a:t>
            </a:r>
            <a:r>
              <a:rPr lang="en-US" dirty="0" smtClean="0"/>
              <a:t>claimed that </a:t>
            </a:r>
            <a:r>
              <a:rPr lang="en-US" b="1" dirty="0" smtClean="0"/>
              <a:t>economic liberty guaranteed economic progress, </a:t>
            </a:r>
            <a:r>
              <a:rPr lang="en-US" b="1" dirty="0" smtClean="0"/>
              <a:t>NO</a:t>
            </a:r>
            <a:r>
              <a:rPr lang="en-US" b="1" dirty="0" smtClean="0"/>
              <a:t> </a:t>
            </a:r>
            <a:r>
              <a:rPr lang="en-US" b="1" dirty="0" smtClean="0"/>
              <a:t>need for government interference.</a:t>
            </a:r>
          </a:p>
          <a:p>
            <a:r>
              <a:rPr lang="en-US" dirty="0" smtClean="0"/>
              <a:t>The ideas of Malthus and Ricardo</a:t>
            </a:r>
          </a:p>
          <a:p>
            <a:pPr lvl="1"/>
            <a:r>
              <a:rPr lang="en-US" dirty="0" smtClean="0"/>
              <a:t>Basic ideas led to capitalism</a:t>
            </a:r>
          </a:p>
          <a:p>
            <a:pPr lvl="1"/>
            <a:r>
              <a:rPr lang="en-US" b="1" dirty="0" smtClean="0"/>
              <a:t>Malthus: </a:t>
            </a:r>
            <a:r>
              <a:rPr lang="en-US" dirty="0" smtClean="0"/>
              <a:t>population always grew faster than food </a:t>
            </a:r>
            <a:r>
              <a:rPr lang="en-US" dirty="0" smtClean="0">
                <a:sym typeface="Wingdings" pitchFamily="2" charset="2"/>
              </a:rPr>
              <a:t> need wars and epidemics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Ricardo: </a:t>
            </a:r>
            <a:r>
              <a:rPr lang="en-US" dirty="0" smtClean="0">
                <a:sym typeface="Wingdings" pitchFamily="2" charset="2"/>
              </a:rPr>
              <a:t>believed that a permanent underclass would always be poor.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Wages would be forced down as population increased.</a:t>
            </a:r>
            <a:endParaRPr lang="en-US" dirty="0"/>
          </a:p>
        </p:txBody>
      </p:sp>
      <p:pic>
        <p:nvPicPr>
          <p:cNvPr id="5" name="Content Placeholder 4" descr="adamsmith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295400"/>
            <a:ext cx="1998662" cy="2437393"/>
          </a:xfrm>
        </p:spPr>
      </p:pic>
      <p:pic>
        <p:nvPicPr>
          <p:cNvPr id="6" name="Picture 8" descr="malth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657600"/>
            <a:ext cx="37338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Socialism</a:t>
            </a:r>
            <a:endParaRPr lang="en-US" dirty="0"/>
          </a:p>
        </p:txBody>
      </p:sp>
      <p:pic>
        <p:nvPicPr>
          <p:cNvPr id="6" name="Content Placeholder 5" descr="Jeremy_Bentham_Auto-Ic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4087" y="1655762"/>
            <a:ext cx="3048000" cy="40640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32198" y="1161288"/>
            <a:ext cx="4041648" cy="5315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Utilitarianism</a:t>
            </a:r>
          </a:p>
          <a:p>
            <a:pPr lvl="1"/>
            <a:r>
              <a:rPr lang="en-US" dirty="0" smtClean="0"/>
              <a:t>Introduced by </a:t>
            </a:r>
            <a:r>
              <a:rPr lang="en-US" b="1" dirty="0" smtClean="0"/>
              <a:t>Jeremy </a:t>
            </a:r>
            <a:r>
              <a:rPr lang="en-US" b="1" dirty="0" smtClean="0"/>
              <a:t>Bentham: </a:t>
            </a:r>
            <a:r>
              <a:rPr lang="en-US" dirty="0" smtClean="0"/>
              <a:t>People </a:t>
            </a:r>
            <a:r>
              <a:rPr lang="en-US" dirty="0" smtClean="0"/>
              <a:t>should judge ideas, institutions, and actions on the basis of their utility, or usefulness.</a:t>
            </a:r>
          </a:p>
          <a:p>
            <a:pPr lvl="2"/>
            <a:r>
              <a:rPr lang="en-US" dirty="0" err="1" smtClean="0"/>
              <a:t>Gov’t</a:t>
            </a:r>
            <a:r>
              <a:rPr lang="en-US" dirty="0" smtClean="0"/>
              <a:t>. to promote </a:t>
            </a:r>
            <a:r>
              <a:rPr lang="en-US" dirty="0" smtClean="0"/>
              <a:t>the </a:t>
            </a:r>
            <a:r>
              <a:rPr lang="en-US" dirty="0" smtClean="0"/>
              <a:t>greatest good for the greatest number of people.</a:t>
            </a:r>
          </a:p>
          <a:p>
            <a:pPr lvl="1"/>
            <a:r>
              <a:rPr lang="en-US" b="1" dirty="0" smtClean="0"/>
              <a:t>John Stuart Mill </a:t>
            </a:r>
            <a:r>
              <a:rPr lang="en-US" dirty="0" smtClean="0"/>
              <a:t>led the movement</a:t>
            </a:r>
          </a:p>
          <a:p>
            <a:pPr lvl="2"/>
            <a:r>
              <a:rPr lang="en-US" b="1" dirty="0" smtClean="0"/>
              <a:t>Believed that the working class needed to be helped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Favored a system with equality (women’s rights,  prison, education)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 and Marxism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Socialism</a:t>
            </a:r>
          </a:p>
          <a:p>
            <a:pPr lvl="1"/>
            <a:r>
              <a:rPr lang="en-US" sz="2200" b="1" dirty="0" smtClean="0"/>
              <a:t>Charles Fourier, Saint-Simon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b="1" dirty="0" smtClean="0"/>
              <a:t>factors of production are owned by the public and operate for the welfare of all</a:t>
            </a:r>
          </a:p>
          <a:p>
            <a:pPr lvl="1"/>
            <a:r>
              <a:rPr lang="en-US" sz="2200" b="1" dirty="0" smtClean="0"/>
              <a:t>The government should actively plan the economy</a:t>
            </a:r>
          </a:p>
          <a:p>
            <a:pPr lvl="2"/>
            <a:r>
              <a:rPr lang="en-US" sz="1900" dirty="0" smtClean="0"/>
              <a:t>Control of factories, mines, railroads would abolish poverty and promote equality</a:t>
            </a:r>
          </a:p>
          <a:p>
            <a:pPr lvl="1"/>
            <a:r>
              <a:rPr lang="en-US" sz="2200" dirty="0" smtClean="0"/>
              <a:t>Public ownership would help the workers, who were at the mercy of greedy employers.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Marxism/Communism</a:t>
            </a:r>
          </a:p>
          <a:p>
            <a:pPr lvl="1"/>
            <a:r>
              <a:rPr lang="en-US" b="1" dirty="0" smtClean="0"/>
              <a:t>Human societies have always been divided b/w warring classes</a:t>
            </a:r>
          </a:p>
          <a:p>
            <a:pPr lvl="2"/>
            <a:r>
              <a:rPr lang="en-US" dirty="0" smtClean="0"/>
              <a:t>“Haves” (bourgeoisie) vs. “Have-nots” (proletariat)</a:t>
            </a:r>
          </a:p>
          <a:p>
            <a:pPr lvl="2"/>
            <a:r>
              <a:rPr lang="en-US" dirty="0" smtClean="0"/>
              <a:t>“Have-nots” will always overthrow the “Haves”</a:t>
            </a:r>
          </a:p>
          <a:p>
            <a:pPr lvl="1"/>
            <a:r>
              <a:rPr lang="en-US" dirty="0" smtClean="0"/>
              <a:t>Final phase of proletariat take over lead to pure communism</a:t>
            </a:r>
          </a:p>
          <a:p>
            <a:pPr lvl="2"/>
            <a:r>
              <a:rPr lang="en-US" b="1" dirty="0" smtClean="0"/>
              <a:t>Complete socialism </a:t>
            </a:r>
            <a:r>
              <a:rPr lang="en-US" dirty="0" smtClean="0"/>
              <a:t>where means of production would be controlled by the people.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Abolition of Slavery</a:t>
            </a:r>
          </a:p>
          <a:p>
            <a:pPr lvl="1"/>
            <a:r>
              <a:rPr lang="en-US" b="1" dirty="0" smtClean="0"/>
              <a:t>William Wilberforce </a:t>
            </a:r>
            <a:r>
              <a:rPr lang="en-US" dirty="0" smtClean="0"/>
              <a:t>of England’s Parliament morally </a:t>
            </a:r>
            <a:r>
              <a:rPr lang="en-US" b="1" dirty="0" smtClean="0"/>
              <a:t>hated slavery</a:t>
            </a:r>
          </a:p>
          <a:p>
            <a:pPr lvl="2"/>
            <a:r>
              <a:rPr lang="en-US" dirty="0" smtClean="0"/>
              <a:t>Pushed for abolition and continued the fight after he retired until abolition ended in 1833.</a:t>
            </a:r>
          </a:p>
          <a:p>
            <a:pPr lvl="1"/>
            <a:r>
              <a:rPr lang="en-US" dirty="0" smtClean="0"/>
              <a:t>Others saw it as an economic threat </a:t>
            </a:r>
          </a:p>
          <a:p>
            <a:pPr lvl="2"/>
            <a:r>
              <a:rPr lang="en-US" dirty="0" smtClean="0"/>
              <a:t>Cheap labor rather than slave labor</a:t>
            </a:r>
          </a:p>
          <a:p>
            <a:pPr lvl="1"/>
            <a:r>
              <a:rPr lang="en-US" dirty="0" smtClean="0"/>
              <a:t>U.S. abolished slavery after Civil War to fulfill promise of DOI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Fight for Change</a:t>
            </a:r>
          </a:p>
          <a:p>
            <a:pPr lvl="1"/>
            <a:r>
              <a:rPr lang="en-US" dirty="0" smtClean="0"/>
              <a:t>Fought for equal pay</a:t>
            </a:r>
          </a:p>
          <a:p>
            <a:pPr lvl="1"/>
            <a:r>
              <a:rPr lang="en-US" b="1" dirty="0" smtClean="0"/>
              <a:t>Jane Addams </a:t>
            </a:r>
            <a:r>
              <a:rPr lang="en-US" dirty="0" smtClean="0"/>
              <a:t>set up </a:t>
            </a:r>
            <a:r>
              <a:rPr lang="en-US" b="1" dirty="0" smtClean="0"/>
              <a:t>Hull House to help house working women and trained social workers.</a:t>
            </a:r>
          </a:p>
          <a:p>
            <a:r>
              <a:rPr lang="en-US" dirty="0" smtClean="0"/>
              <a:t>Horace Mann </a:t>
            </a:r>
            <a:r>
              <a:rPr lang="en-US" dirty="0" smtClean="0">
                <a:sym typeface="Wingdings" pitchFamily="2" charset="2"/>
              </a:rPr>
              <a:t> father of public education</a:t>
            </a:r>
          </a:p>
          <a:p>
            <a:r>
              <a:rPr lang="en-US" dirty="0" smtClean="0">
                <a:sym typeface="Wingdings" pitchFamily="2" charset="2"/>
              </a:rPr>
              <a:t>Alexis de Tocqueville  prison reform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Restoring prisoners to useful lives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first, the ideas from the pamphlets did not catch on but it later influenced revolutionaries such as Lenin (</a:t>
            </a:r>
            <a:r>
              <a:rPr lang="en-US" dirty="0" err="1" smtClean="0"/>
              <a:t>Rus</a:t>
            </a:r>
            <a:r>
              <a:rPr lang="en-US" dirty="0" smtClean="0"/>
              <a:t>), Zedong (China), Minh (Viet), Castro (Cuba)</a:t>
            </a:r>
          </a:p>
          <a:p>
            <a:r>
              <a:rPr lang="en-US" dirty="0" smtClean="0"/>
              <a:t>Also, some predictions were wrong:</a:t>
            </a:r>
          </a:p>
          <a:p>
            <a:pPr lvl="1"/>
            <a:r>
              <a:rPr lang="en-US" dirty="0" smtClean="0"/>
              <a:t>Economic forces do not dominate society </a:t>
            </a:r>
            <a:r>
              <a:rPr lang="en-US" dirty="0" smtClean="0">
                <a:sym typeface="Wingdings" pitchFamily="2" charset="2"/>
              </a:rPr>
              <a:t> religion, nationalism,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Gap b/w rich and poor w/in industrialized nations failed to widen in the way of their predictions.</a:t>
            </a:r>
            <a:endParaRPr lang="en-US" dirty="0"/>
          </a:p>
        </p:txBody>
      </p:sp>
      <p:pic>
        <p:nvPicPr>
          <p:cNvPr id="5" name="Content Placeholder 4" descr="karl-marx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32325" y="2074318"/>
            <a:ext cx="4041775" cy="3220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41648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Working people became more involved in politics</a:t>
            </a:r>
          </a:p>
          <a:p>
            <a:r>
              <a:rPr lang="en-US" dirty="0" smtClean="0"/>
              <a:t>In order to press for reforms, workers joined unions: voluntary association of workers</a:t>
            </a:r>
          </a:p>
          <a:p>
            <a:r>
              <a:rPr lang="en-US" dirty="0" smtClean="0"/>
              <a:t>Engaged in collective bargaining: negotiations between workers and their employers</a:t>
            </a:r>
          </a:p>
          <a:p>
            <a:pPr>
              <a:buNone/>
            </a:pPr>
            <a:r>
              <a:rPr lang="en-US" dirty="0" smtClean="0"/>
              <a:t>	Bargained for higher wages and better working conditions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owners refused the changes, workers went on strike!! Workers would then refuse to work!!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Karl Marx – The Pamphlet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Your task is to design a 4 page pamphlet that could be handed out on a street to introduce Marxism to people and recruit their support. The pamphlet should be illustrated and attractive.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Page 1 (the cover) an attention grabber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Page 2 – a description of the problems facing workers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Page 3 – Karl Marx’s remedy – what should happen, how will that happen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Page 4 – a call for action/support, what you want your reader to do and at the bottom of the page who prepared the pamphlet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1294</TotalTime>
  <Words>608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An Age of Reforms</vt:lpstr>
      <vt:lpstr>The Philosophers of Industrialization</vt:lpstr>
      <vt:lpstr>Rise of Socialism</vt:lpstr>
      <vt:lpstr>Socialism and Marxism</vt:lpstr>
      <vt:lpstr>Reform Movements</vt:lpstr>
      <vt:lpstr>Communism Continued</vt:lpstr>
      <vt:lpstr>Unions</vt:lpstr>
      <vt:lpstr>Karl Marx – The Pamphlet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Age of Reforms</dc:title>
  <dc:creator>WCPSS</dc:creator>
  <cp:lastModifiedBy>Wake County Public Schools</cp:lastModifiedBy>
  <cp:revision>63</cp:revision>
  <dcterms:created xsi:type="dcterms:W3CDTF">2009-11-13T14:25:06Z</dcterms:created>
  <dcterms:modified xsi:type="dcterms:W3CDTF">2012-04-13T12:08:33Z</dcterms:modified>
</cp:coreProperties>
</file>