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CFDF"/>
    <a:srgbClr val="3333FF"/>
    <a:srgbClr val="343434"/>
    <a:srgbClr val="565656"/>
    <a:srgbClr val="D9DCE7"/>
    <a:srgbClr val="959EBD"/>
    <a:srgbClr val="BFC4D7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FE6A45-3D4F-4185-8BEC-C325E4DB3E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CAEC1-19FA-4BBD-A301-C39C439E7B51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AF639-26EC-4FDC-9B1F-45ED52D1F54A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1B1AB2-21FA-420E-973F-D4FBA6C80575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E56453-34AE-4E8D-8B1D-72F6329384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AE4AA4-9157-4AE5-91D0-DD057A344D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601E4E-44F5-4E0F-843C-11C1FE0B72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991B3-6A05-4807-8B96-319FF39E2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93D3A3-B7CC-45CD-9CF5-2779F88273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8B109-1889-4660-9C38-9C7347A52D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ED5D8-354C-40B0-AB8F-84671B7881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71B84-8C41-418A-852B-444D92590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B8892-4D5A-4A32-B345-4FB176E20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1E910-63AD-4A5B-81CC-785B82887E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030E5-84AF-4667-B93E-66133320A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929E17-2EFF-4624-AF35-823363A77E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1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NAME: Type name and event</a:t>
            </a:r>
          </a:p>
        </p:txBody>
      </p:sp>
      <p:sp>
        <p:nvSpPr>
          <p:cNvPr id="14341" name="Rectangle 8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14342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14344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14345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4346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TYPE NAME OF PERSON/PLACE</a:t>
            </a:r>
          </a:p>
        </p:txBody>
      </p:sp>
      <p:sp>
        <p:nvSpPr>
          <p:cNvPr id="14347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14348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NAME OF PERSON/EVENT </a:t>
            </a:r>
          </a:p>
        </p:txBody>
      </p:sp>
      <p:sp>
        <p:nvSpPr>
          <p:cNvPr id="14349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PERSON/EVENT a message</a:t>
            </a:r>
          </a:p>
        </p:txBody>
      </p:sp>
      <p:sp>
        <p:nvSpPr>
          <p:cNvPr id="14351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14352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4" name="Text Box 22"/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Wall</a:t>
            </a:r>
          </a:p>
        </p:txBody>
      </p:sp>
      <p:sp>
        <p:nvSpPr>
          <p:cNvPr id="14355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Info</a:t>
            </a:r>
          </a:p>
        </p:txBody>
      </p:sp>
      <p:sp>
        <p:nvSpPr>
          <p:cNvPr id="14356" name="Text Box 2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/>
              <a:t>Photos</a:t>
            </a:r>
          </a:p>
        </p:txBody>
      </p:sp>
      <p:sp>
        <p:nvSpPr>
          <p:cNvPr id="14357" name="Text Box 25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14358" name="Rectangle 27"/>
          <p:cNvSpPr>
            <a:spLocks noChangeArrowheads="1"/>
          </p:cNvSpPr>
          <p:nvPr/>
        </p:nvSpPr>
        <p:spPr bwMode="auto">
          <a:xfrm>
            <a:off x="2057400" y="1524000"/>
            <a:ext cx="6019800" cy="838200"/>
          </a:xfrm>
          <a:prstGeom prst="rect">
            <a:avLst/>
          </a:prstGeom>
          <a:solidFill>
            <a:srgbClr val="D9DCE7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Text Box 28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4360" name="Text Box 29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14361" name="Text Box 30"/>
          <p:cNvSpPr txBox="1">
            <a:spLocks noChangeArrowheads="1"/>
          </p:cNvSpPr>
          <p:nvPr/>
        </p:nvSpPr>
        <p:spPr bwMode="auto">
          <a:xfrm>
            <a:off x="2133600" y="1600200"/>
            <a:ext cx="2362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solidFill>
                  <a:srgbClr val="343434"/>
                </a:solidFill>
              </a:rPr>
              <a:t>Write something…</a:t>
            </a:r>
          </a:p>
        </p:txBody>
      </p:sp>
      <p:sp>
        <p:nvSpPr>
          <p:cNvPr id="14362" name="Text Box 31"/>
          <p:cNvSpPr txBox="1">
            <a:spLocks noChangeArrowheads="1"/>
          </p:cNvSpPr>
          <p:nvPr/>
        </p:nvSpPr>
        <p:spPr bwMode="auto">
          <a:xfrm>
            <a:off x="7162800" y="1905000"/>
            <a:ext cx="685800" cy="244475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Share</a:t>
            </a:r>
          </a:p>
        </p:txBody>
      </p:sp>
      <p:sp>
        <p:nvSpPr>
          <p:cNvPr id="14363" name="Text Box 33"/>
          <p:cNvSpPr txBox="1">
            <a:spLocks noChangeArrowheads="1"/>
          </p:cNvSpPr>
          <p:nvPr/>
        </p:nvSpPr>
        <p:spPr bwMode="auto">
          <a:xfrm>
            <a:off x="152400" y="3352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14364" name="Line 32"/>
          <p:cNvSpPr>
            <a:spLocks noChangeShapeType="1"/>
          </p:cNvSpPr>
          <p:nvPr/>
        </p:nvSpPr>
        <p:spPr bwMode="auto">
          <a:xfrm>
            <a:off x="152400" y="3352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5" name="Text Box 34"/>
          <p:cNvSpPr txBox="1">
            <a:spLocks noChangeArrowheads="1"/>
          </p:cNvSpPr>
          <p:nvPr/>
        </p:nvSpPr>
        <p:spPr bwMode="auto">
          <a:xfrm>
            <a:off x="152400" y="3657600"/>
            <a:ext cx="16002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Networks</a:t>
            </a:r>
            <a:r>
              <a:rPr lang="en-US" sz="80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Political: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Religion: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</p:txBody>
      </p:sp>
      <p:sp>
        <p:nvSpPr>
          <p:cNvPr id="14366" name="Line 35"/>
          <p:cNvSpPr>
            <a:spLocks noChangeShapeType="1"/>
          </p:cNvSpPr>
          <p:nvPr/>
        </p:nvSpPr>
        <p:spPr bwMode="auto">
          <a:xfrm>
            <a:off x="152400" y="5181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67" name="Text Box 36"/>
          <p:cNvSpPr txBox="1">
            <a:spLocks noChangeArrowheads="1"/>
          </p:cNvSpPr>
          <p:nvPr/>
        </p:nvSpPr>
        <p:spPr bwMode="auto">
          <a:xfrm>
            <a:off x="152400" y="50292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Friends</a:t>
            </a:r>
          </a:p>
        </p:txBody>
      </p:sp>
      <p:sp>
        <p:nvSpPr>
          <p:cNvPr id="14368" name="Rectangle 54"/>
          <p:cNvSpPr>
            <a:spLocks noChangeArrowheads="1"/>
          </p:cNvSpPr>
          <p:nvPr/>
        </p:nvSpPr>
        <p:spPr bwMode="auto">
          <a:xfrm>
            <a:off x="2590800" y="2590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 dirty="0"/>
              <a:t>Type in status </a:t>
            </a:r>
            <a:endParaRPr lang="en-US" sz="800" dirty="0"/>
          </a:p>
        </p:txBody>
      </p:sp>
      <p:sp>
        <p:nvSpPr>
          <p:cNvPr id="14369" name="Text Box 60"/>
          <p:cNvSpPr txBox="1">
            <a:spLocks noChangeArrowheads="1"/>
          </p:cNvSpPr>
          <p:nvPr/>
        </p:nvSpPr>
        <p:spPr bwMode="auto">
          <a:xfrm>
            <a:off x="2743200" y="5486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70" name="Rectangle 67"/>
          <p:cNvSpPr>
            <a:spLocks noChangeArrowheads="1"/>
          </p:cNvSpPr>
          <p:nvPr/>
        </p:nvSpPr>
        <p:spPr bwMode="auto">
          <a:xfrm>
            <a:off x="2667000" y="3429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Type in status</a:t>
            </a:r>
            <a:endParaRPr lang="en-US" sz="90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/>
          </a:p>
        </p:txBody>
      </p:sp>
      <p:sp>
        <p:nvSpPr>
          <p:cNvPr id="14371" name="Rectangle 73"/>
          <p:cNvSpPr>
            <a:spLocks noChangeArrowheads="1"/>
          </p:cNvSpPr>
          <p:nvPr/>
        </p:nvSpPr>
        <p:spPr bwMode="auto">
          <a:xfrm>
            <a:off x="2590800" y="43434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Type in status</a:t>
            </a:r>
            <a:endParaRPr lang="en-US" sz="900"/>
          </a:p>
        </p:txBody>
      </p:sp>
      <p:sp>
        <p:nvSpPr>
          <p:cNvPr id="14372" name="Rectangle 75"/>
          <p:cNvSpPr>
            <a:spLocks noChangeArrowheads="1"/>
          </p:cNvSpPr>
          <p:nvPr/>
        </p:nvSpPr>
        <p:spPr bwMode="auto">
          <a:xfrm>
            <a:off x="2590800" y="52578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Type in status</a:t>
            </a:r>
            <a:endParaRPr lang="en-US" sz="900"/>
          </a:p>
        </p:txBody>
      </p:sp>
      <p:sp>
        <p:nvSpPr>
          <p:cNvPr id="14373" name="Rectangle 77"/>
          <p:cNvSpPr>
            <a:spLocks noChangeArrowheads="1"/>
          </p:cNvSpPr>
          <p:nvPr/>
        </p:nvSpPr>
        <p:spPr bwMode="auto">
          <a:xfrm>
            <a:off x="2590800" y="6096000"/>
            <a:ext cx="449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200"/>
              <a:t>Type in status</a:t>
            </a:r>
            <a:endParaRPr lang="en-US" sz="900"/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en-US" sz="800"/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04800" y="609600"/>
            <a:ext cx="1447800" cy="1752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4" name="Rectangle 63"/>
          <p:cNvSpPr>
            <a:spLocks noChangeArrowheads="1"/>
          </p:cNvSpPr>
          <p:nvPr/>
        </p:nvSpPr>
        <p:spPr bwMode="auto">
          <a:xfrm>
            <a:off x="838200" y="5334000"/>
            <a:ext cx="381000" cy="3810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7" name="Rectangle 66"/>
          <p:cNvSpPr>
            <a:spLocks noChangeArrowheads="1"/>
          </p:cNvSpPr>
          <p:nvPr/>
        </p:nvSpPr>
        <p:spPr bwMode="auto">
          <a:xfrm>
            <a:off x="1371600" y="6019800"/>
            <a:ext cx="381000" cy="3810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8" name="Rectangle 67"/>
          <p:cNvSpPr>
            <a:spLocks noChangeArrowheads="1"/>
          </p:cNvSpPr>
          <p:nvPr/>
        </p:nvSpPr>
        <p:spPr bwMode="auto">
          <a:xfrm>
            <a:off x="1371600" y="5334000"/>
            <a:ext cx="381000" cy="3810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304800" y="6019800"/>
            <a:ext cx="381000" cy="3810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838200" y="6019800"/>
            <a:ext cx="381000" cy="3810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304800" y="5334000"/>
            <a:ext cx="381000" cy="3810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4381" name="TextBox 72"/>
          <p:cNvSpPr txBox="1">
            <a:spLocks noChangeArrowheads="1"/>
          </p:cNvSpPr>
          <p:nvPr/>
        </p:nvSpPr>
        <p:spPr bwMode="auto">
          <a:xfrm>
            <a:off x="304800" y="5943600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82" name="TextBox 75"/>
          <p:cNvSpPr txBox="1">
            <a:spLocks noChangeArrowheads="1"/>
          </p:cNvSpPr>
          <p:nvPr/>
        </p:nvSpPr>
        <p:spPr bwMode="auto">
          <a:xfrm>
            <a:off x="304800" y="57912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83" name="Text Box 39"/>
          <p:cNvSpPr txBox="1">
            <a:spLocks noChangeArrowheads="1"/>
          </p:cNvSpPr>
          <p:nvPr/>
        </p:nvSpPr>
        <p:spPr bwMode="auto">
          <a:xfrm>
            <a:off x="228600" y="6477000"/>
            <a:ext cx="53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NAME</a:t>
            </a:r>
          </a:p>
        </p:txBody>
      </p:sp>
      <p:sp>
        <p:nvSpPr>
          <p:cNvPr id="14384" name="Text Box 39"/>
          <p:cNvSpPr txBox="1">
            <a:spLocks noChangeArrowheads="1"/>
          </p:cNvSpPr>
          <p:nvPr/>
        </p:nvSpPr>
        <p:spPr bwMode="auto">
          <a:xfrm>
            <a:off x="1295400" y="5791200"/>
            <a:ext cx="53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NAME</a:t>
            </a:r>
          </a:p>
        </p:txBody>
      </p:sp>
      <p:sp>
        <p:nvSpPr>
          <p:cNvPr id="14385" name="Text Box 39"/>
          <p:cNvSpPr txBox="1">
            <a:spLocks noChangeArrowheads="1"/>
          </p:cNvSpPr>
          <p:nvPr/>
        </p:nvSpPr>
        <p:spPr bwMode="auto">
          <a:xfrm>
            <a:off x="762000" y="5791200"/>
            <a:ext cx="53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NAME</a:t>
            </a:r>
          </a:p>
        </p:txBody>
      </p:sp>
      <p:sp>
        <p:nvSpPr>
          <p:cNvPr id="14386" name="Text Box 39"/>
          <p:cNvSpPr txBox="1">
            <a:spLocks noChangeArrowheads="1"/>
          </p:cNvSpPr>
          <p:nvPr/>
        </p:nvSpPr>
        <p:spPr bwMode="auto">
          <a:xfrm>
            <a:off x="1371600" y="6477000"/>
            <a:ext cx="53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NAME</a:t>
            </a:r>
          </a:p>
        </p:txBody>
      </p:sp>
      <p:sp>
        <p:nvSpPr>
          <p:cNvPr id="14387" name="Text Box 39"/>
          <p:cNvSpPr txBox="1">
            <a:spLocks noChangeArrowheads="1"/>
          </p:cNvSpPr>
          <p:nvPr/>
        </p:nvSpPr>
        <p:spPr bwMode="auto">
          <a:xfrm>
            <a:off x="762000" y="6477000"/>
            <a:ext cx="53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NAME</a:t>
            </a:r>
          </a:p>
        </p:txBody>
      </p:sp>
      <p:sp>
        <p:nvSpPr>
          <p:cNvPr id="14388" name="Text Box 39"/>
          <p:cNvSpPr txBox="1">
            <a:spLocks noChangeArrowheads="1"/>
          </p:cNvSpPr>
          <p:nvPr/>
        </p:nvSpPr>
        <p:spPr bwMode="auto">
          <a:xfrm>
            <a:off x="228600" y="5791200"/>
            <a:ext cx="533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/>
              <a:t>NAME</a:t>
            </a: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2133600" y="25146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2133600" y="33528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2133600" y="51054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5" name="Rectangle 94"/>
          <p:cNvSpPr>
            <a:spLocks noChangeArrowheads="1"/>
          </p:cNvSpPr>
          <p:nvPr/>
        </p:nvSpPr>
        <p:spPr bwMode="auto">
          <a:xfrm>
            <a:off x="2133600" y="42672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2133600" y="60198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3352800" y="3048000"/>
            <a:ext cx="3124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33600" y="2895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Personal Information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685800"/>
            <a:ext cx="6400800" cy="457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1400" smtClean="0"/>
              <a:t>Name of person/event with latest status</a:t>
            </a:r>
          </a:p>
        </p:txBody>
      </p:sp>
      <p:sp>
        <p:nvSpPr>
          <p:cNvPr id="16391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16392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16393" name="Rectangle 10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16394" name="Rectangle 11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6396" name="Rectangle 13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NAME OF PERSON/EVENT</a:t>
            </a:r>
          </a:p>
        </p:txBody>
      </p:sp>
      <p:sp>
        <p:nvSpPr>
          <p:cNvPr id="16397" name="Rectangle 14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152400" y="24384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View photos of Name/EVent(5)</a:t>
            </a:r>
          </a:p>
        </p:txBody>
      </p:sp>
      <p:sp>
        <p:nvSpPr>
          <p:cNvPr id="16399" name="Line 16"/>
          <p:cNvSpPr>
            <a:spLocks noChangeShapeType="1"/>
          </p:cNvSpPr>
          <p:nvPr/>
        </p:nvSpPr>
        <p:spPr bwMode="auto">
          <a:xfrm>
            <a:off x="152400" y="26670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152400" y="26670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Send Name/Event a message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152400" y="2895600"/>
            <a:ext cx="1600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Poke message</a:t>
            </a:r>
          </a:p>
        </p:txBody>
      </p:sp>
      <p:sp>
        <p:nvSpPr>
          <p:cNvPr id="16402" name="Line 19"/>
          <p:cNvSpPr>
            <a:spLocks noChangeShapeType="1"/>
          </p:cNvSpPr>
          <p:nvPr/>
        </p:nvSpPr>
        <p:spPr bwMode="auto">
          <a:xfrm>
            <a:off x="152400" y="2895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Line 20"/>
          <p:cNvSpPr>
            <a:spLocks noChangeShapeType="1"/>
          </p:cNvSpPr>
          <p:nvPr/>
        </p:nvSpPr>
        <p:spPr bwMode="auto">
          <a:xfrm>
            <a:off x="152400" y="31242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Text Box 2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838200" cy="244475"/>
          </a:xfrm>
          <a:prstGeom prst="rect">
            <a:avLst/>
          </a:prstGeom>
          <a:solidFill>
            <a:srgbClr val="D9DCE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chemeClr val="accent2"/>
                </a:solidFill>
              </a:rPr>
              <a:t>Wall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28956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16406" name="Text Box 23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3657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44196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2133600" y="1905000"/>
            <a:ext cx="49530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/>
          </a:p>
        </p:txBody>
      </p:sp>
      <p:sp>
        <p:nvSpPr>
          <p:cNvPr id="16410" name="Text Box 27"/>
          <p:cNvSpPr txBox="1">
            <a:spLocks noChangeArrowheads="1"/>
          </p:cNvSpPr>
          <p:nvPr/>
        </p:nvSpPr>
        <p:spPr bwMode="auto">
          <a:xfrm>
            <a:off x="2133600" y="1600200"/>
            <a:ext cx="1219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Basic Information</a:t>
            </a:r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152400" y="32766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Information</a:t>
            </a:r>
          </a:p>
        </p:txBody>
      </p:sp>
      <p:sp>
        <p:nvSpPr>
          <p:cNvPr id="16412" name="Line 29"/>
          <p:cNvSpPr>
            <a:spLocks noChangeShapeType="1"/>
          </p:cNvSpPr>
          <p:nvPr/>
        </p:nvSpPr>
        <p:spPr bwMode="auto">
          <a:xfrm>
            <a:off x="152400" y="32766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152400" y="3581400"/>
            <a:ext cx="16002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Networks</a:t>
            </a:r>
            <a:r>
              <a:rPr lang="en-US" sz="800">
                <a:solidFill>
                  <a:srgbClr val="D9DCE7"/>
                </a:solidFill>
              </a:rPr>
              <a:t>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Birthday: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Political: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Religion: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Hometown: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800"/>
          </a:p>
        </p:txBody>
      </p:sp>
      <p:sp>
        <p:nvSpPr>
          <p:cNvPr id="16414" name="Line 31"/>
          <p:cNvSpPr>
            <a:spLocks noChangeShapeType="1"/>
          </p:cNvSpPr>
          <p:nvPr/>
        </p:nvSpPr>
        <p:spPr bwMode="auto">
          <a:xfrm>
            <a:off x="152400" y="4876800"/>
            <a:ext cx="1600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152400" y="4876800"/>
            <a:ext cx="1600200" cy="228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/>
              <a:t>Photos</a:t>
            </a:r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>
            <a:off x="3200400" y="17526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Text Box 34"/>
          <p:cNvSpPr txBox="1">
            <a:spLocks noChangeArrowheads="1"/>
          </p:cNvSpPr>
          <p:nvPr/>
        </p:nvSpPr>
        <p:spPr bwMode="auto">
          <a:xfrm>
            <a:off x="2133600" y="1905000"/>
            <a:ext cx="3124200" cy="89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Networks:</a:t>
            </a:r>
            <a:r>
              <a:rPr lang="en-US" sz="800"/>
              <a:t>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Sex:</a:t>
            </a:r>
            <a:r>
              <a:rPr lang="en-US" sz="800"/>
              <a:t>                  	      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Birthday:</a:t>
            </a:r>
            <a:r>
              <a:rPr lang="en-US" sz="800"/>
              <a:t>    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Hometown:</a:t>
            </a:r>
            <a:r>
              <a:rPr lang="en-US" sz="800"/>
              <a:t>       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Relationship Status:</a:t>
            </a:r>
            <a:endParaRPr lang="en-US" sz="80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Political Views:</a:t>
            </a:r>
            <a:r>
              <a:rPr lang="en-US" sz="800"/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Religious Views:</a:t>
            </a:r>
            <a:endParaRPr lang="en-US" sz="800"/>
          </a:p>
        </p:txBody>
      </p:sp>
      <p:sp>
        <p:nvSpPr>
          <p:cNvPr id="16418" name="Text Box 35"/>
          <p:cNvSpPr txBox="1">
            <a:spLocks noChangeArrowheads="1"/>
          </p:cNvSpPr>
          <p:nvPr/>
        </p:nvSpPr>
        <p:spPr bwMode="auto">
          <a:xfrm>
            <a:off x="2133600" y="3200400"/>
            <a:ext cx="4495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Activities:</a:t>
            </a:r>
            <a:r>
              <a:rPr lang="en-US" sz="800"/>
              <a:t>         	</a:t>
            </a: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Interests:</a:t>
            </a:r>
            <a:endParaRPr lang="en-US" sz="800"/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Music:</a:t>
            </a:r>
            <a:endParaRPr lang="en-US" sz="800"/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Movies:</a:t>
            </a:r>
            <a:endParaRPr lang="en-US" sz="800"/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TV Shows:	</a:t>
            </a:r>
            <a:endParaRPr lang="en-US" sz="80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Favorite Books:</a:t>
            </a:r>
            <a:r>
              <a:rPr lang="en-US" sz="800"/>
              <a:t>	</a:t>
            </a:r>
          </a:p>
          <a:p>
            <a:pPr>
              <a:spcBef>
                <a:spcPct val="50000"/>
              </a:spcBef>
            </a:pPr>
            <a:endParaRPr lang="en-US" sz="800"/>
          </a:p>
        </p:txBody>
      </p:sp>
      <p:sp>
        <p:nvSpPr>
          <p:cNvPr id="16419" name="Text Box 37"/>
          <p:cNvSpPr txBox="1">
            <a:spLocks noChangeArrowheads="1"/>
          </p:cNvSpPr>
          <p:nvPr/>
        </p:nvSpPr>
        <p:spPr bwMode="auto">
          <a:xfrm>
            <a:off x="838200" y="54102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endParaRPr lang="en-US" sz="800">
              <a:solidFill>
                <a:schemeClr val="accent2"/>
              </a:solidFill>
            </a:endParaRP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Title of Album</a:t>
            </a:r>
          </a:p>
        </p:txBody>
      </p:sp>
      <p:sp>
        <p:nvSpPr>
          <p:cNvPr id="16420" name="Text Box 38"/>
          <p:cNvSpPr txBox="1">
            <a:spLocks noChangeArrowheads="1"/>
          </p:cNvSpPr>
          <p:nvPr/>
        </p:nvSpPr>
        <p:spPr bwMode="auto">
          <a:xfrm>
            <a:off x="152400" y="5105400"/>
            <a:ext cx="8382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00"/>
              <a:t>2 Albums</a:t>
            </a:r>
          </a:p>
        </p:txBody>
      </p:sp>
      <p:sp>
        <p:nvSpPr>
          <p:cNvPr id="16421" name="Text Box 40"/>
          <p:cNvSpPr txBox="1">
            <a:spLocks noChangeArrowheads="1"/>
          </p:cNvSpPr>
          <p:nvPr/>
        </p:nvSpPr>
        <p:spPr bwMode="auto">
          <a:xfrm>
            <a:off x="838200" y="6172200"/>
            <a:ext cx="8382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spcBef>
                <a:spcPct val="50000"/>
              </a:spcBef>
            </a:pPr>
            <a:r>
              <a:rPr lang="en-US" sz="800"/>
              <a:t>Title of Album</a:t>
            </a:r>
          </a:p>
        </p:txBody>
      </p:sp>
      <p:sp>
        <p:nvSpPr>
          <p:cNvPr id="16422" name="Text Box 41"/>
          <p:cNvSpPr txBox="1">
            <a:spLocks noChangeArrowheads="1"/>
          </p:cNvSpPr>
          <p:nvPr/>
        </p:nvSpPr>
        <p:spPr bwMode="auto">
          <a:xfrm>
            <a:off x="2133600" y="48006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/>
              <a:t>Contact Information</a:t>
            </a:r>
          </a:p>
        </p:txBody>
      </p:sp>
      <p:sp>
        <p:nvSpPr>
          <p:cNvPr id="16423" name="Line 42"/>
          <p:cNvSpPr>
            <a:spLocks noChangeShapeType="1"/>
          </p:cNvSpPr>
          <p:nvPr/>
        </p:nvSpPr>
        <p:spPr bwMode="auto">
          <a:xfrm>
            <a:off x="3276600" y="4953000"/>
            <a:ext cx="32004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24" name="Text Box 43"/>
          <p:cNvSpPr txBox="1">
            <a:spLocks noChangeArrowheads="1"/>
          </p:cNvSpPr>
          <p:nvPr/>
        </p:nvSpPr>
        <p:spPr bwMode="auto">
          <a:xfrm>
            <a:off x="2133600" y="5105400"/>
            <a:ext cx="4267200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Address:	</a:t>
            </a:r>
            <a:endParaRPr lang="en-US" sz="800"/>
          </a:p>
          <a:p>
            <a:pPr>
              <a:spcBef>
                <a:spcPct val="50000"/>
              </a:spcBef>
            </a:pPr>
            <a:r>
              <a:rPr lang="en-US" sz="800">
                <a:solidFill>
                  <a:srgbClr val="959EBD"/>
                </a:solidFill>
              </a:rPr>
              <a:t>Phone Number:	</a:t>
            </a:r>
            <a:r>
              <a:rPr lang="en-US" sz="800"/>
              <a:t>         </a:t>
            </a: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04800" y="609600"/>
            <a:ext cx="1447800" cy="1752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228600" y="60960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228600" y="5334000"/>
            <a:ext cx="457200" cy="6096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4953000"/>
            <a:ext cx="4038600" cy="1676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990600"/>
          </a:xfrm>
          <a:prstGeom prst="rect">
            <a:avLst/>
          </a:prstGeom>
          <a:solidFill>
            <a:srgbClr val="EAECF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1295400" cy="381000"/>
          </a:xfrm>
          <a:solidFill>
            <a:srgbClr val="666699"/>
          </a:solidFill>
        </p:spPr>
        <p:txBody>
          <a:bodyPr/>
          <a:lstStyle/>
          <a:p>
            <a:pPr eaLnBrk="1" hangingPunct="1"/>
            <a:r>
              <a:rPr lang="en-US" sz="1400" b="1" smtClean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2954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Wall</a:t>
            </a:r>
          </a:p>
        </p:txBody>
      </p:sp>
      <p:sp>
        <p:nvSpPr>
          <p:cNvPr id="18438" name="Rectangle 8"/>
          <p:cNvSpPr>
            <a:spLocks noChangeArrowheads="1"/>
          </p:cNvSpPr>
          <p:nvPr/>
        </p:nvSpPr>
        <p:spPr bwMode="auto">
          <a:xfrm>
            <a:off x="20574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Photos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2895600" y="0"/>
            <a:ext cx="762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Flair</a:t>
            </a:r>
          </a:p>
        </p:txBody>
      </p:sp>
      <p:sp>
        <p:nvSpPr>
          <p:cNvPr id="18440" name="Rectangle 10"/>
          <p:cNvSpPr>
            <a:spLocks noChangeArrowheads="1"/>
          </p:cNvSpPr>
          <p:nvPr/>
        </p:nvSpPr>
        <p:spPr bwMode="auto">
          <a:xfrm>
            <a:off x="3657600" y="0"/>
            <a:ext cx="8382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Boxes</a:t>
            </a:r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4495800" y="0"/>
            <a:ext cx="19050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1000">
              <a:solidFill>
                <a:schemeClr val="bg1"/>
              </a:solidFill>
            </a:endParaRPr>
          </a:p>
        </p:txBody>
      </p:sp>
      <p:sp>
        <p:nvSpPr>
          <p:cNvPr id="18442" name="Rectangle 12"/>
          <p:cNvSpPr>
            <a:spLocks noChangeArrowheads="1"/>
          </p:cNvSpPr>
          <p:nvPr/>
        </p:nvSpPr>
        <p:spPr bwMode="auto">
          <a:xfrm>
            <a:off x="6400800" y="0"/>
            <a:ext cx="1752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NAME of PERSON/EVENT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8153400" y="0"/>
            <a:ext cx="990600" cy="381000"/>
          </a:xfrm>
          <a:prstGeom prst="rect">
            <a:avLst/>
          </a:prstGeom>
          <a:solidFill>
            <a:srgbClr val="66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Logout</a:t>
            </a:r>
          </a:p>
        </p:txBody>
      </p:sp>
      <p:sp>
        <p:nvSpPr>
          <p:cNvPr id="18444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1143000"/>
            <a:ext cx="8382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Wall</a:t>
            </a:r>
          </a:p>
        </p:txBody>
      </p:sp>
      <p:sp>
        <p:nvSpPr>
          <p:cNvPr id="18445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Info</a:t>
            </a:r>
          </a:p>
        </p:txBody>
      </p:sp>
      <p:sp>
        <p:nvSpPr>
          <p:cNvPr id="18446" name="Text Box 16"/>
          <p:cNvSpPr txBox="1">
            <a:spLocks noChangeArrowheads="1"/>
          </p:cNvSpPr>
          <p:nvPr/>
        </p:nvSpPr>
        <p:spPr bwMode="auto">
          <a:xfrm>
            <a:off x="2438400" y="1143000"/>
            <a:ext cx="762000" cy="25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Photos</a:t>
            </a:r>
          </a:p>
        </p:txBody>
      </p:sp>
      <p:sp>
        <p:nvSpPr>
          <p:cNvPr id="18447" name="Text Box 17"/>
          <p:cNvSpPr txBox="1">
            <a:spLocks noChangeArrowheads="1"/>
          </p:cNvSpPr>
          <p:nvPr/>
        </p:nvSpPr>
        <p:spPr bwMode="auto">
          <a:xfrm>
            <a:off x="3200400" y="1143000"/>
            <a:ext cx="762000" cy="254000"/>
          </a:xfrm>
          <a:prstGeom prst="rect">
            <a:avLst/>
          </a:prstGeom>
          <a:solidFill>
            <a:srgbClr val="D9DCE7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solidFill>
                  <a:srgbClr val="3333CC"/>
                </a:solidFill>
              </a:rPr>
              <a:t>Boxes</a:t>
            </a:r>
          </a:p>
        </p:txBody>
      </p:sp>
      <p:sp>
        <p:nvSpPr>
          <p:cNvPr id="18448" name="Rectangle 18"/>
          <p:cNvSpPr>
            <a:spLocks noChangeArrowheads="1"/>
          </p:cNvSpPr>
          <p:nvPr/>
        </p:nvSpPr>
        <p:spPr bwMode="auto">
          <a:xfrm>
            <a:off x="685800" y="1752600"/>
            <a:ext cx="7467600" cy="2819400"/>
          </a:xfrm>
          <a:prstGeom prst="rect">
            <a:avLst/>
          </a:prstGeom>
          <a:solidFill>
            <a:srgbClr val="EDEEF3"/>
          </a:solidFill>
          <a:ln w="9525">
            <a:solidFill>
              <a:srgbClr val="D9DCE7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9" name="Text Box 19"/>
          <p:cNvSpPr txBox="1">
            <a:spLocks noChangeArrowheads="1"/>
          </p:cNvSpPr>
          <p:nvPr/>
        </p:nvSpPr>
        <p:spPr bwMode="auto">
          <a:xfrm>
            <a:off x="2133600" y="1600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/>
          </a:p>
        </p:txBody>
      </p:sp>
      <p:sp>
        <p:nvSpPr>
          <p:cNvPr id="18450" name="Text Box 20"/>
          <p:cNvSpPr txBox="1">
            <a:spLocks noChangeArrowheads="1"/>
          </p:cNvSpPr>
          <p:nvPr/>
        </p:nvSpPr>
        <p:spPr bwMode="auto">
          <a:xfrm>
            <a:off x="685800" y="1524000"/>
            <a:ext cx="24384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Photos of Person/Event </a:t>
            </a:r>
            <a:r>
              <a:rPr lang="en-US" sz="800"/>
              <a:t>7 Photos</a:t>
            </a:r>
            <a:endParaRPr lang="en-US" sz="1000"/>
          </a:p>
        </p:txBody>
      </p:sp>
      <p:sp>
        <p:nvSpPr>
          <p:cNvPr id="18451" name="Text Box 31"/>
          <p:cNvSpPr txBox="1">
            <a:spLocks noChangeArrowheads="1"/>
          </p:cNvSpPr>
          <p:nvPr/>
        </p:nvSpPr>
        <p:spPr bwMode="auto">
          <a:xfrm>
            <a:off x="685800" y="4724400"/>
            <a:ext cx="25146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/>
              <a:t>Person/Events Albums</a:t>
            </a:r>
            <a:r>
              <a:rPr lang="en-US" sz="1000"/>
              <a:t> </a:t>
            </a:r>
            <a:r>
              <a:rPr lang="en-US" sz="800"/>
              <a:t> 3 Photo Alums </a:t>
            </a:r>
            <a:endParaRPr lang="en-US" sz="1000"/>
          </a:p>
        </p:txBody>
      </p:sp>
      <p:sp>
        <p:nvSpPr>
          <p:cNvPr id="18452" name="Rectangle 40"/>
          <p:cNvSpPr>
            <a:spLocks noChangeArrowheads="1"/>
          </p:cNvSpPr>
          <p:nvPr/>
        </p:nvSpPr>
        <p:spPr bwMode="auto">
          <a:xfrm>
            <a:off x="838200" y="6858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/>
              <a:t>Name of person/event with latest status update</a:t>
            </a: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914400" y="19050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2286000" y="19050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914400" y="32766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2286000" y="32766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657600" y="19050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3657600" y="32766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029200" y="19050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029200" y="32766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400800" y="19050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400800" y="3276600"/>
            <a:ext cx="1295400" cy="12192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28600" y="457200"/>
            <a:ext cx="533400" cy="6858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914400" y="5181600"/>
            <a:ext cx="914400" cy="10668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2133600" y="5181600"/>
            <a:ext cx="914400" cy="10668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3352800" y="5181600"/>
            <a:ext cx="914400" cy="1066800"/>
          </a:xfrm>
          <a:prstGeom prst="rect">
            <a:avLst/>
          </a:prstGeom>
          <a:noFill/>
          <a:ln w="9525">
            <a:solidFill>
              <a:srgbClr val="B6DCDF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67" name="TextBox 55"/>
          <p:cNvSpPr txBox="1">
            <a:spLocks noChangeArrowheads="1"/>
          </p:cNvSpPr>
          <p:nvPr/>
        </p:nvSpPr>
        <p:spPr bwMode="auto">
          <a:xfrm>
            <a:off x="2209800" y="6324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Title of Album # of photos</a:t>
            </a:r>
          </a:p>
        </p:txBody>
      </p:sp>
      <p:sp>
        <p:nvSpPr>
          <p:cNvPr id="18468" name="TextBox 56"/>
          <p:cNvSpPr txBox="1">
            <a:spLocks noChangeArrowheads="1"/>
          </p:cNvSpPr>
          <p:nvPr/>
        </p:nvSpPr>
        <p:spPr bwMode="auto">
          <a:xfrm>
            <a:off x="3352800" y="6324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Title of Album # of photos</a:t>
            </a:r>
          </a:p>
        </p:txBody>
      </p:sp>
      <p:sp>
        <p:nvSpPr>
          <p:cNvPr id="18469" name="TextBox 58"/>
          <p:cNvSpPr txBox="1">
            <a:spLocks noChangeArrowheads="1"/>
          </p:cNvSpPr>
          <p:nvPr/>
        </p:nvSpPr>
        <p:spPr bwMode="auto">
          <a:xfrm>
            <a:off x="914400" y="632460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Title of Album # of photos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182</Words>
  <Application>Microsoft Office PowerPoint</Application>
  <PresentationFormat>On-screen Show (4:3)</PresentationFormat>
  <Paragraphs>107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facebook</vt:lpstr>
      <vt:lpstr>facebook</vt:lpstr>
      <vt:lpstr>facebook</vt:lpstr>
    </vt:vector>
  </TitlesOfParts>
  <Company>Frisco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</dc:title>
  <dc:creator>FriscoISD</dc:creator>
  <cp:lastModifiedBy>cvolkmar</cp:lastModifiedBy>
  <cp:revision>34</cp:revision>
  <dcterms:created xsi:type="dcterms:W3CDTF">2011-01-28T15:14:33Z</dcterms:created>
  <dcterms:modified xsi:type="dcterms:W3CDTF">2014-10-24T12:32:50Z</dcterms:modified>
</cp:coreProperties>
</file>