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8" r:id="rId4"/>
    <p:sldId id="262" r:id="rId5"/>
    <p:sldId id="259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D323AA-5596-42E1-86F1-EE17B753F2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422002-DD52-4BE2-80EA-3AF37AA05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appellationamerica.com/images/appellations/features/renaissance-art-300.jpg&amp;imgrefurl=http://wine.appellationamerica.com/wine-review/443/North-Yuba-AVA.html&amp;h=304&amp;w=300&amp;sz=82&amp;hl=en&amp;start=3&amp;um=1&amp;tbnid=W3wN60DM6Qj-UM:&amp;tbnh=116&amp;tbnw=114&amp;prev=/images?q=renaissance&amp;um=1&amp;hl=en&amp;sa=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Northern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Late Beginning</a:t>
            </a:r>
          </a:p>
          <a:p>
            <a:pPr lvl="1" eaLnBrk="1" hangingPunct="1"/>
            <a:r>
              <a:rPr lang="en-US" dirty="0" smtClean="0"/>
              <a:t>Moved slowly to the north</a:t>
            </a:r>
          </a:p>
          <a:p>
            <a:pPr lvl="1" eaLnBrk="1" hangingPunct="1"/>
            <a:r>
              <a:rPr lang="en-US" dirty="0" smtClean="0"/>
              <a:t>North had been recovering from the plague</a:t>
            </a:r>
          </a:p>
          <a:p>
            <a:pPr eaLnBrk="1" hangingPunct="1"/>
            <a:r>
              <a:rPr lang="en-US" dirty="0" smtClean="0"/>
              <a:t>Ideas spread</a:t>
            </a:r>
          </a:p>
          <a:p>
            <a:pPr lvl="1" eaLnBrk="1" hangingPunct="1"/>
            <a:r>
              <a:rPr lang="en-US" dirty="0" smtClean="0"/>
              <a:t> trade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Monarchs sponsored </a:t>
            </a:r>
            <a:r>
              <a:rPr lang="en-US" dirty="0" smtClean="0"/>
              <a:t>art</a:t>
            </a:r>
          </a:p>
          <a:p>
            <a:pPr lvl="1" eaLnBrk="1" hangingPunct="1"/>
            <a:r>
              <a:rPr lang="en-US" dirty="0" smtClean="0"/>
              <a:t>U</a:t>
            </a:r>
            <a:r>
              <a:rPr lang="en-US" dirty="0" smtClean="0"/>
              <a:t>sed </a:t>
            </a:r>
            <a:r>
              <a:rPr lang="en-US" dirty="0" smtClean="0"/>
              <a:t>social reform and religious ideas </a:t>
            </a:r>
          </a:p>
        </p:txBody>
      </p:sp>
      <p:pic>
        <p:nvPicPr>
          <p:cNvPr id="16388" name="Picture 4" descr="renaissance-art-3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143000"/>
            <a:ext cx="19097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Artistic Ideas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Italian artists left war torn Italy in late-1400s bringing ideas with them.</a:t>
            </a:r>
          </a:p>
          <a:p>
            <a:r>
              <a:rPr lang="en-US" dirty="0" smtClean="0"/>
              <a:t>German Painters</a:t>
            </a:r>
          </a:p>
          <a:p>
            <a:pPr lvl="1"/>
            <a:r>
              <a:rPr lang="en-US" dirty="0" smtClean="0"/>
              <a:t>Albrecht Durer: went to Italy and studied art, brought ideas back with him </a:t>
            </a:r>
            <a:r>
              <a:rPr lang="en-US" dirty="0" smtClean="0">
                <a:sym typeface="Wingdings" pitchFamily="2" charset="2"/>
              </a:rPr>
              <a:t> realism</a:t>
            </a:r>
            <a:endParaRPr lang="en-US" dirty="0" smtClean="0"/>
          </a:p>
          <a:p>
            <a:r>
              <a:rPr lang="en-US" dirty="0" smtClean="0"/>
              <a:t>Flemish Painters</a:t>
            </a:r>
          </a:p>
          <a:p>
            <a:pPr lvl="1"/>
            <a:r>
              <a:rPr lang="en-US" dirty="0" smtClean="0"/>
              <a:t>Jan van Eyck </a:t>
            </a:r>
            <a:r>
              <a:rPr lang="en-US" dirty="0" smtClean="0">
                <a:sym typeface="Wingdings" pitchFamily="2" charset="2"/>
              </a:rPr>
              <a:t> oil-based paintings, can blend easily with other colors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Pieter </a:t>
            </a:r>
            <a:r>
              <a:rPr lang="en-US" dirty="0" err="1" smtClean="0">
                <a:sym typeface="Wingdings" pitchFamily="2" charset="2"/>
              </a:rPr>
              <a:t>Bruegel</a:t>
            </a:r>
            <a:r>
              <a:rPr lang="en-US" dirty="0" smtClean="0">
                <a:sym typeface="Wingdings" pitchFamily="2" charset="2"/>
              </a:rPr>
              <a:t>  everyday life, realistic </a:t>
            </a:r>
            <a:r>
              <a:rPr lang="en-US" dirty="0" smtClean="0">
                <a:sym typeface="Wingdings" pitchFamily="2" charset="2"/>
              </a:rPr>
              <a:t>detail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Renaissance writers produced works that reflected their time but techniques that are still used today.</a:t>
            </a:r>
          </a:p>
          <a:p>
            <a:pPr lvl="1"/>
            <a:r>
              <a:rPr lang="en-US" dirty="0" smtClean="0"/>
              <a:t>Vernacular </a:t>
            </a:r>
            <a:r>
              <a:rPr lang="en-US" dirty="0" smtClean="0">
                <a:sym typeface="Wingdings" pitchFamily="2" charset="2"/>
              </a:rPr>
              <a:t> native language</a:t>
            </a:r>
          </a:p>
          <a:p>
            <a:r>
              <a:rPr lang="en-US" dirty="0" smtClean="0">
                <a:sym typeface="Wingdings" pitchFamily="2" charset="2"/>
              </a:rPr>
              <a:t>Wrote </a:t>
            </a:r>
            <a:r>
              <a:rPr lang="en-US" dirty="0" smtClean="0">
                <a:sym typeface="Wingdings" pitchFamily="2" charset="2"/>
              </a:rPr>
              <a:t>for self-expression or to portray the individuality of their subjects.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Popular subjects: politics, parody, comedy, poetry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Northern Writers Reform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I</a:t>
            </a:r>
            <a:r>
              <a:rPr lang="en-US" sz="3100" dirty="0" smtClean="0"/>
              <a:t>nfluence </a:t>
            </a:r>
            <a:r>
              <a:rPr lang="en-US" sz="3100" dirty="0" smtClean="0"/>
              <a:t>came from Italy but with more of a religious slant </a:t>
            </a:r>
            <a:r>
              <a:rPr lang="en-US" sz="3100" dirty="0" smtClean="0">
                <a:sym typeface="Wingdings" pitchFamily="2" charset="2"/>
              </a:rPr>
              <a:t> Christian Humanism.</a:t>
            </a:r>
          </a:p>
          <a:p>
            <a:r>
              <a:rPr lang="en-US" sz="3100" dirty="0" smtClean="0">
                <a:sym typeface="Wingdings" pitchFamily="2" charset="2"/>
              </a:rPr>
              <a:t>Christian Humanists</a:t>
            </a:r>
          </a:p>
          <a:p>
            <a:pPr lvl="1"/>
            <a:r>
              <a:rPr lang="en-US" sz="2700" dirty="0" err="1" smtClean="0">
                <a:sym typeface="Wingdings" pitchFamily="2" charset="2"/>
              </a:rPr>
              <a:t>Desiderius</a:t>
            </a:r>
            <a:r>
              <a:rPr lang="en-US" sz="2700" dirty="0" smtClean="0">
                <a:sym typeface="Wingdings" pitchFamily="2" charset="2"/>
              </a:rPr>
              <a:t> Erasmus: Christianity of the heart</a:t>
            </a:r>
            <a:r>
              <a:rPr lang="en-US" sz="2700" dirty="0" smtClean="0">
                <a:sym typeface="Wingdings" pitchFamily="2" charset="2"/>
              </a:rPr>
              <a:t>, </a:t>
            </a:r>
            <a:r>
              <a:rPr lang="en-US" sz="2700" dirty="0" smtClean="0">
                <a:sym typeface="Wingdings" pitchFamily="2" charset="2"/>
              </a:rPr>
              <a:t>all must study Bible</a:t>
            </a:r>
          </a:p>
          <a:p>
            <a:pPr lvl="1"/>
            <a:r>
              <a:rPr lang="en-US" sz="2700" dirty="0" smtClean="0">
                <a:sym typeface="Wingdings" pitchFamily="2" charset="2"/>
              </a:rPr>
              <a:t>Thomas More: tried to show a better model for society, </a:t>
            </a:r>
            <a:r>
              <a:rPr lang="en-US" sz="2700" i="1" dirty="0" smtClean="0">
                <a:sym typeface="Wingdings" pitchFamily="2" charset="2"/>
              </a:rPr>
              <a:t>Utopia</a:t>
            </a:r>
            <a:endParaRPr lang="en-US" sz="2700" dirty="0" smtClean="0">
              <a:sym typeface="Wingdings" pitchFamily="2" charset="2"/>
            </a:endParaRPr>
          </a:p>
          <a:p>
            <a:pPr lvl="1"/>
            <a:r>
              <a:rPr lang="en-US" sz="2700" dirty="0" smtClean="0">
                <a:sym typeface="Wingdings" pitchFamily="2" charset="2"/>
              </a:rPr>
              <a:t>Francois Rabelais</a:t>
            </a:r>
            <a:r>
              <a:rPr lang="en-US" sz="2700" dirty="0" smtClean="0">
                <a:sym typeface="Wingdings" pitchFamily="2" charset="2"/>
              </a:rPr>
              <a:t>: </a:t>
            </a:r>
            <a:r>
              <a:rPr lang="en-US" sz="2700" dirty="0" smtClean="0">
                <a:sym typeface="Wingdings" pitchFamily="2" charset="2"/>
              </a:rPr>
              <a:t>poked fun at his society.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Writers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William Shakespeare</a:t>
            </a:r>
          </a:p>
          <a:p>
            <a:pPr lvl="1"/>
            <a:r>
              <a:rPr lang="en-US" sz="2700" dirty="0" smtClean="0">
                <a:sym typeface="Wingdings" pitchFamily="2" charset="2"/>
              </a:rPr>
              <a:t>d</a:t>
            </a:r>
            <a:r>
              <a:rPr lang="en-US" sz="2700" dirty="0" smtClean="0">
                <a:sym typeface="Wingdings" pitchFamily="2" charset="2"/>
              </a:rPr>
              <a:t>eep </a:t>
            </a:r>
            <a:r>
              <a:rPr lang="en-US" sz="2700" dirty="0" smtClean="0">
                <a:sym typeface="Wingdings" pitchFamily="2" charset="2"/>
              </a:rPr>
              <a:t>understanding of human beings.</a:t>
            </a:r>
          </a:p>
          <a:p>
            <a:pPr lvl="1"/>
            <a:r>
              <a:rPr lang="en-US" sz="2700" dirty="0" smtClean="0">
                <a:sym typeface="Wingdings" pitchFamily="2" charset="2"/>
              </a:rPr>
              <a:t>Wrote both tragedies and comedies  examine flaws</a:t>
            </a:r>
          </a:p>
          <a:p>
            <a:pPr lvl="1"/>
            <a:r>
              <a:rPr lang="en-US" sz="2700" dirty="0" smtClean="0">
                <a:sym typeface="Wingdings" pitchFamily="2" charset="2"/>
              </a:rPr>
              <a:t>Drew on classics for inspiration and plots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Printing helps spread new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Johann Gutenberg</a:t>
            </a:r>
          </a:p>
          <a:p>
            <a:pPr lvl="1"/>
            <a:r>
              <a:rPr lang="en-US" dirty="0" smtClean="0"/>
              <a:t>Created a machine based on movable type. </a:t>
            </a:r>
          </a:p>
          <a:p>
            <a:pPr lvl="1"/>
            <a:r>
              <a:rPr lang="en-US" dirty="0" smtClean="0"/>
              <a:t>Gutenberg Bible </a:t>
            </a:r>
            <a:r>
              <a:rPr lang="en-US" dirty="0" smtClean="0">
                <a:sym typeface="Wingdings" pitchFamily="2" charset="2"/>
              </a:rPr>
              <a:t> first full book of printed type</a:t>
            </a:r>
            <a:endParaRPr lang="en-US" dirty="0" smtClean="0"/>
          </a:p>
          <a:p>
            <a:r>
              <a:rPr lang="en-US" dirty="0" smtClean="0"/>
              <a:t>Printing Spreads Learning</a:t>
            </a:r>
          </a:p>
          <a:p>
            <a:pPr lvl="1"/>
            <a:r>
              <a:rPr lang="en-US" dirty="0" smtClean="0"/>
              <a:t>Books were now cheap enough for everyone</a:t>
            </a:r>
          </a:p>
          <a:p>
            <a:pPr lvl="1"/>
            <a:r>
              <a:rPr lang="en-US" dirty="0" smtClean="0"/>
              <a:t>Rise in literacy</a:t>
            </a:r>
          </a:p>
          <a:p>
            <a:r>
              <a:rPr lang="en-US" dirty="0" smtClean="0"/>
              <a:t>End of the Renaissance</a:t>
            </a:r>
          </a:p>
          <a:p>
            <a:pPr lvl="1"/>
            <a:r>
              <a:rPr lang="en-US" dirty="0" smtClean="0"/>
              <a:t>New artistic styles and ideas appeared but Renaissance ideas continued to influence.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://www.w3.org/Style/XSL/2006-Workshop/0493-Printing-Press-q75-445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4000"/>
            <a:ext cx="42386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 &amp; Writer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You will create two posters (one on the front and one on the back).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Each person will be assigned an artist and a writer.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poster must include: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Name of person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Country they are from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If they are artist or writer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Name of their famous work(s)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 picture (artists = picture of famous work, writer = picture of writer)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You should be able to get everything from the book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US" u="sng" dirty="0" smtClean="0"/>
              <a:t>Writers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Niccolo</a:t>
            </a:r>
            <a:r>
              <a:rPr lang="en-US" dirty="0" smtClean="0"/>
              <a:t> Machiavelli  </a:t>
            </a:r>
          </a:p>
          <a:p>
            <a:pPr>
              <a:buNone/>
              <a:defRPr/>
            </a:pPr>
            <a:r>
              <a:rPr lang="en-US" dirty="0" smtClean="0"/>
              <a:t>2. Thomas More  </a:t>
            </a:r>
          </a:p>
          <a:p>
            <a:pPr>
              <a:buNone/>
              <a:defRPr/>
            </a:pPr>
            <a:r>
              <a:rPr lang="en-US" dirty="0" smtClean="0"/>
              <a:t>3. William Shakespeare</a:t>
            </a:r>
          </a:p>
          <a:p>
            <a:pPr>
              <a:buNone/>
              <a:defRPr/>
            </a:pPr>
            <a:r>
              <a:rPr lang="en-US" dirty="0" smtClean="0"/>
              <a:t>4. Erasmus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US" u="sng" dirty="0" smtClean="0"/>
              <a:t>Artists</a:t>
            </a:r>
          </a:p>
          <a:p>
            <a:pPr>
              <a:buNone/>
              <a:defRPr/>
            </a:pPr>
            <a:r>
              <a:rPr lang="en-US" dirty="0" smtClean="0"/>
              <a:t>1. Michelangelo  </a:t>
            </a:r>
          </a:p>
          <a:p>
            <a:pPr>
              <a:buNone/>
              <a:defRPr/>
            </a:pPr>
            <a:r>
              <a:rPr lang="en-US" dirty="0" smtClean="0"/>
              <a:t>2. Van Eyck</a:t>
            </a:r>
          </a:p>
          <a:p>
            <a:pPr>
              <a:buNone/>
              <a:defRPr/>
            </a:pPr>
            <a:r>
              <a:rPr lang="en-US" dirty="0" smtClean="0"/>
              <a:t>3. Leonardo </a:t>
            </a:r>
            <a:r>
              <a:rPr lang="en-US" dirty="0" err="1" smtClean="0"/>
              <a:t>da</a:t>
            </a:r>
            <a:r>
              <a:rPr lang="en-US" dirty="0" smtClean="0"/>
              <a:t> Vinci  </a:t>
            </a:r>
          </a:p>
          <a:p>
            <a:pPr>
              <a:buNone/>
              <a:defRPr/>
            </a:pPr>
            <a:r>
              <a:rPr lang="en-US" dirty="0" smtClean="0"/>
              <a:t>4. Raphael</a:t>
            </a:r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404</TotalTime>
  <Words>381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The Northern Renaissance</vt:lpstr>
      <vt:lpstr>Slide 2</vt:lpstr>
      <vt:lpstr>Artistic Ideas Spread</vt:lpstr>
      <vt:lpstr>Renaissance Writers</vt:lpstr>
      <vt:lpstr>Northern Writers Reform Society</vt:lpstr>
      <vt:lpstr>Northern Writers Cont’d.</vt:lpstr>
      <vt:lpstr>Printing helps spread new ideas</vt:lpstr>
      <vt:lpstr>Artist &amp; Writer Assignment</vt:lpstr>
      <vt:lpstr>Slide 9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Northern Renaissance</dc:title>
  <dc:creator>WCPSS</dc:creator>
  <cp:lastModifiedBy>asaye</cp:lastModifiedBy>
  <cp:revision>26</cp:revision>
  <dcterms:created xsi:type="dcterms:W3CDTF">2010-10-03T21:06:24Z</dcterms:created>
  <dcterms:modified xsi:type="dcterms:W3CDTF">2012-09-27T16:43:24Z</dcterms:modified>
</cp:coreProperties>
</file>